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3114" y="6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25/1/2021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10698163" cy="1511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56853" y="3528814"/>
            <a:ext cx="92355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ΒΙΤΩΡΗΣ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ΙΩΑΝΝΗΣ ΚΑΙ ΣΙΑ ΟΕ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ΝΟΤΙΟΥ ΑΙΓΑΙΟΥ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Δράση «Ενίσχυση της Ίδρυσης και Λειτουργίας Νέων Τουριστικών Μικρομεσαίων Επιχειρήσεων» συνολικού προϋπολογισμού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το ΕΠΑνΕΚ και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188,4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τα Περιφερειακά Επιχειρησιακά Προγράμματα)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ενίσχυση της επιχειρηματικότητας  στον τομέα του Τουρισμού, μέσω της δημιουργίας νέων πολύ μικρών, μικρών και μεσαίων τουριστικών επιχειρήσεων.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400.000€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</a:t>
            </a: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200.000€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75391" y="5401022"/>
            <a:ext cx="9217024" cy="706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λοιπές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Μηχανήματα, εγκαταστάσεις και εξοπλισμός προστασίας περιβάλλοντος και εξοικονόμησης ενέργειας και ύδατος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συστημάτων διασφάλισης ποιότητας,  περιβαλλοντικής διαχείρισης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Προβολή/Προώθηση - Συμμετοχή σε Εκθέσεις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Τεχνικές μελέτες μηχανικού και υπηρεσίες φοροτεχνικού και νομικού συμβούλου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 και υπηρεσίες λογισμικού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Σύνταξη και παρακολούθηση υλοποίησης Επενδυτικού Σχεδίου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263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katerina chatzipapa</cp:lastModifiedBy>
  <cp:revision>51</cp:revision>
  <cp:lastPrinted>2019-12-05T14:31:53Z</cp:lastPrinted>
  <dcterms:created xsi:type="dcterms:W3CDTF">2018-02-13T12:16:57Z</dcterms:created>
  <dcterms:modified xsi:type="dcterms:W3CDTF">2021-01-25T07:07:23Z</dcterms:modified>
</cp:coreProperties>
</file>